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36" autoAdjust="0"/>
    <p:restoredTop sz="92563" autoAdjust="0"/>
  </p:normalViewPr>
  <p:slideViewPr>
    <p:cSldViewPr snapToGrid="0">
      <p:cViewPr>
        <p:scale>
          <a:sx n="10" d="100"/>
          <a:sy n="10" d="100"/>
        </p:scale>
        <p:origin x="3696" y="14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E58C4-5EBF-4AE5-B7DC-00FCB6192792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9F8A2-6973-403B-B2EA-CDAB4471482A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3097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9F8A2-6973-403B-B2EA-CDAB4471482A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926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F1F42B-ABA8-4F8B-AC02-635D32883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11C0816-145E-40EC-9FC2-00313BA848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9BB4C6-F82A-40FB-B3D7-293D6A327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56DD0C7-D29E-4342-892C-FEA3C6EB2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BC9196-48C2-4D68-AEB6-3100B28FA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4817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DEA1C2-3EEE-49D6-A8C4-224B29EA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4FB6EA0-6634-4677-9124-D116D9F058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7B6B1E7-CAB3-45E9-8DED-6DD261631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5E6C3B-0661-491D-AD37-615B49664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6FE03BF-3498-490F-B762-D9646865F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9854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0989979-A1F0-44C9-BD97-7EC1048408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73EBFD2-84B9-4AD4-A54D-FF1FB1F943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1A3DDD-3398-41E5-8510-B70BF2203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17EC60-9C8E-4FDE-A4FA-2E595892C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2F05FA4-68D1-4FB9-BB19-F630CBB33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764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1775D5-070F-4AEE-B59A-EDCE8B7A6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D0F2BD-F7F2-46BB-945B-93D310E20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767F1C-E496-4DA0-9F05-02DD4268A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0A76D74-40B0-43AE-B98A-003722712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DF166FB-C1CE-498E-9AE4-4BBC7D8EA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4926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31EFE5-E690-42E0-8710-6CCE32F36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B861141-3349-4A4E-B95A-14DD437DA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E93988-2C1E-415D-8DA1-9B59805B2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AF39CDF-55B1-4A12-B0FD-6AE29F051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861971-598D-4CA5-AD1B-A1C4676C3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5652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ACC78F-CD57-4903-98E8-F5B98AD01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FB0E91-9F7C-4136-BC8D-51022C8C60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6A32807-BC28-42A2-9400-390D7293D6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94C0BD-36BE-4029-AF1A-27A823528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8EB0E29-DCAC-4614-817B-B04CE2596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E20B7C6-9C22-4FCB-9D12-4349BD37B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5224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D24934-D3D4-4425-A13E-5E71555BF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373F3B-7F9B-4AF3-8548-B86BA9914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A61D9FF-BAB0-4A97-A8B1-8873C07182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A08C0C8-A7BA-472B-BFF3-3E87B994ED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3A50D9F-5653-499D-ABB1-45EC034880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E73E3E5-5A39-41A7-A790-0EBFB9045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AB0314-D127-4179-B3B4-B16E023FD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C2FA3DA-5621-4365-911E-CC369EE6B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915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0A56AE-D66C-4468-84B5-E11350B40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A5E8BDD-2B86-40A0-9583-CA0EC99F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6C95112-9F8C-4139-A41E-70ED764E8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A41A42C-E999-49BE-B8F4-CD4E291EC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895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E7CC410-FFB8-4B5D-8FD3-80D65CA89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62D1576-77D0-4850-A594-123E4F353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FFCA8F3-7FBD-49CC-BD7F-3F4FBBBA9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139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7AE461-6A7D-4C29-972E-AC540593F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F7C2D4-1D18-4C3A-9CF7-F0222B466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EF78380-A8E6-4469-86AE-E6644032B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31E08DD-E91F-42F3-B416-2B8068DD6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A3776EB-DD7C-47E3-8188-F88C52DEE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EFA599-C5F1-44FA-B54C-B35650F53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9173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75B7DC-9C2D-4D7B-BD44-E04FBAB29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54AE2C8-F0B3-49F9-B377-1C05E8644C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F8282C1-E9E1-49FD-803A-144FD15B3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07A70A3-C481-41BE-A645-C34A7911D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327C128-2E9A-4F29-8CDF-9C631A54A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13E7FB-E812-4D7F-B022-1BAA1CB07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017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AC63CBB-C865-4663-81BA-56E186975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de-D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3CDEB68-B669-4D29-8E47-ACC79918D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de-D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824F5C-EC63-4DCB-B113-2BE5AB7F3D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2B81B-FB54-446B-88B5-7D7142FCC38A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4B6200E-0F32-41F2-92D7-043B887ED3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AA9A73-9368-4835-A207-1D38CB90BB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627AD-0AF0-4843-935B-F7944861ADE5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6848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microsoft.com/office/2007/relationships/hdphoto" Target="../media/hdphoto3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585172E-EB18-45A0-A1D5-6B8839BFF23E}"/>
              </a:ext>
            </a:extLst>
          </p:cNvPr>
          <p:cNvSpPr/>
          <p:nvPr/>
        </p:nvSpPr>
        <p:spPr>
          <a:xfrm>
            <a:off x="-12749340" y="2431003"/>
            <a:ext cx="7920000" cy="3960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99ECE5-1B0B-491E-B223-52A55CBB7D25}"/>
              </a:ext>
            </a:extLst>
          </p:cNvPr>
          <p:cNvSpPr/>
          <p:nvPr/>
        </p:nvSpPr>
        <p:spPr>
          <a:xfrm>
            <a:off x="-4829340" y="2431003"/>
            <a:ext cx="7920000" cy="3960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134196-F737-41C9-A472-703CF0BB2193}"/>
              </a:ext>
            </a:extLst>
          </p:cNvPr>
          <p:cNvSpPr/>
          <p:nvPr/>
        </p:nvSpPr>
        <p:spPr>
          <a:xfrm>
            <a:off x="11010660" y="2431003"/>
            <a:ext cx="7920000" cy="3960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73F0EDD1-57AE-4901-A990-837C96549066}"/>
              </a:ext>
            </a:extLst>
          </p:cNvPr>
          <p:cNvSpPr/>
          <p:nvPr/>
        </p:nvSpPr>
        <p:spPr>
          <a:xfrm>
            <a:off x="3090660" y="2431003"/>
            <a:ext cx="7920000" cy="39600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66" name="Groupe 165">
            <a:extLst>
              <a:ext uri="{FF2B5EF4-FFF2-40B4-BE49-F238E27FC236}">
                <a16:creationId xmlns:a16="http://schemas.microsoft.com/office/drawing/2014/main" id="{58C6903A-43A9-428A-92F3-323F3AAC1482}"/>
              </a:ext>
            </a:extLst>
          </p:cNvPr>
          <p:cNvGrpSpPr/>
          <p:nvPr/>
        </p:nvGrpSpPr>
        <p:grpSpPr>
          <a:xfrm>
            <a:off x="-13232898" y="-4795157"/>
            <a:ext cx="31614918" cy="6859904"/>
            <a:chOff x="-13232898" y="-4795157"/>
            <a:chExt cx="31614918" cy="6859904"/>
          </a:xfrm>
        </p:grpSpPr>
        <p:grpSp>
          <p:nvGrpSpPr>
            <p:cNvPr id="165" name="Groupe 164">
              <a:extLst>
                <a:ext uri="{FF2B5EF4-FFF2-40B4-BE49-F238E27FC236}">
                  <a16:creationId xmlns:a16="http://schemas.microsoft.com/office/drawing/2014/main" id="{EC8EDC5C-84DD-46C7-90EE-6073405F7B9C}"/>
                </a:ext>
              </a:extLst>
            </p:cNvPr>
            <p:cNvGrpSpPr/>
            <p:nvPr/>
          </p:nvGrpSpPr>
          <p:grpSpPr>
            <a:xfrm>
              <a:off x="-5312898" y="-4795157"/>
              <a:ext cx="7854918" cy="6859904"/>
              <a:chOff x="-5312898" y="-4795157"/>
              <a:chExt cx="7854918" cy="6859904"/>
            </a:xfrm>
          </p:grpSpPr>
          <p:pic>
            <p:nvPicPr>
              <p:cNvPr id="127" name="Image 126" descr="Une image contenant texte&#10;&#10;Description générée automatiquement">
                <a:extLst>
                  <a:ext uri="{FF2B5EF4-FFF2-40B4-BE49-F238E27FC236}">
                    <a16:creationId xmlns:a16="http://schemas.microsoft.com/office/drawing/2014/main" id="{F9C5A6B7-002F-4C5C-A4EA-A909AF94A06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4009" r="69676"/>
              <a:stretch/>
            </p:blipFill>
            <p:spPr>
              <a:xfrm>
                <a:off x="-4579735" y="-1089298"/>
                <a:ext cx="2163616" cy="3154045"/>
              </a:xfrm>
              <a:prstGeom prst="rect">
                <a:avLst/>
              </a:prstGeom>
            </p:spPr>
          </p:pic>
          <p:grpSp>
            <p:nvGrpSpPr>
              <p:cNvPr id="155" name="Groupe 154">
                <a:extLst>
                  <a:ext uri="{FF2B5EF4-FFF2-40B4-BE49-F238E27FC236}">
                    <a16:creationId xmlns:a16="http://schemas.microsoft.com/office/drawing/2014/main" id="{3437CE7B-9982-4660-A2E4-1A876D92979D}"/>
                  </a:ext>
                </a:extLst>
              </p:cNvPr>
              <p:cNvGrpSpPr/>
              <p:nvPr/>
            </p:nvGrpSpPr>
            <p:grpSpPr>
              <a:xfrm>
                <a:off x="-5312898" y="-4795157"/>
                <a:ext cx="7854918" cy="6858000"/>
                <a:chOff x="3427438" y="-902881"/>
                <a:chExt cx="7854918" cy="6858000"/>
              </a:xfrm>
            </p:grpSpPr>
            <p:grpSp>
              <p:nvGrpSpPr>
                <p:cNvPr id="157" name="Groupe 156">
                  <a:extLst>
                    <a:ext uri="{FF2B5EF4-FFF2-40B4-BE49-F238E27FC236}">
                      <a16:creationId xmlns:a16="http://schemas.microsoft.com/office/drawing/2014/main" id="{86E5056B-3856-4F9C-B2BF-1AD494DE78BB}"/>
                    </a:ext>
                  </a:extLst>
                </p:cNvPr>
                <p:cNvGrpSpPr/>
                <p:nvPr/>
              </p:nvGrpSpPr>
              <p:grpSpPr>
                <a:xfrm>
                  <a:off x="3427438" y="-902881"/>
                  <a:ext cx="7854918" cy="5377345"/>
                  <a:chOff x="3427438" y="-902881"/>
                  <a:chExt cx="7854918" cy="5377345"/>
                </a:xfrm>
              </p:grpSpPr>
              <p:grpSp>
                <p:nvGrpSpPr>
                  <p:cNvPr id="161" name="Groupe 160">
                    <a:extLst>
                      <a:ext uri="{FF2B5EF4-FFF2-40B4-BE49-F238E27FC236}">
                        <a16:creationId xmlns:a16="http://schemas.microsoft.com/office/drawing/2014/main" id="{3CB190EA-CAF2-46A3-88A1-8583B982E968}"/>
                      </a:ext>
                    </a:extLst>
                  </p:cNvPr>
                  <p:cNvGrpSpPr/>
                  <p:nvPr/>
                </p:nvGrpSpPr>
                <p:grpSpPr>
                  <a:xfrm>
                    <a:off x="3427438" y="-902881"/>
                    <a:ext cx="7854918" cy="4156442"/>
                    <a:chOff x="-12282398" y="-902881"/>
                    <a:chExt cx="7854918" cy="4156442"/>
                  </a:xfrm>
                </p:grpSpPr>
                <p:pic>
                  <p:nvPicPr>
                    <p:cNvPr id="163" name="Image 162" descr="Une image contenant texte&#10;&#10;Description générée automatiquement">
                      <a:extLst>
                        <a:ext uri="{FF2B5EF4-FFF2-40B4-BE49-F238E27FC236}">
                          <a16:creationId xmlns:a16="http://schemas.microsoft.com/office/drawing/2014/main" id="{56208D06-6E0D-49E8-B265-EC5F604777E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-10254" b="45991"/>
                    <a:stretch/>
                  </p:blipFill>
                  <p:spPr>
                    <a:xfrm>
                      <a:off x="-12282398" y="-902881"/>
                      <a:ext cx="7854918" cy="3703954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64" name="Image 163" descr="Une image contenant texte&#10;&#10;Description générée automatiquement">
                      <a:extLst>
                        <a:ext uri="{FF2B5EF4-FFF2-40B4-BE49-F238E27FC236}">
                          <a16:creationId xmlns:a16="http://schemas.microsoft.com/office/drawing/2014/main" id="{05F10CC4-489D-4281-8A1C-6476C0D03BE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55922" t="52945" r="39165" b="34759"/>
                    <a:stretch/>
                  </p:blipFill>
                  <p:spPr>
                    <a:xfrm>
                      <a:off x="-10202673" y="2410281"/>
                      <a:ext cx="350520" cy="84328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62" name="Image 161" descr="Une image contenant texte&#10;&#10;Description générée automatiquement">
                    <a:extLst>
                      <a:ext uri="{FF2B5EF4-FFF2-40B4-BE49-F238E27FC236}">
                        <a16:creationId xmlns:a16="http://schemas.microsoft.com/office/drawing/2014/main" id="{2AD388D1-A936-4706-A6E2-E91E7381F3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3858" t="54009" b="21591"/>
                  <a:stretch/>
                </p:blipFill>
                <p:spPr>
                  <a:xfrm>
                    <a:off x="5857684" y="2801073"/>
                    <a:ext cx="5424672" cy="1673391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58" name="Image 157" descr="Une image contenant texte&#10;&#10;Description générée automatiquement">
                  <a:extLst>
                    <a:ext uri="{FF2B5EF4-FFF2-40B4-BE49-F238E27FC236}">
                      <a16:creationId xmlns:a16="http://schemas.microsoft.com/office/drawing/2014/main" id="{33CB03BA-942F-46A9-B19B-40AEF166B2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220" t="77254" r="-2" b="-1"/>
                <a:stretch/>
              </p:blipFill>
              <p:spPr>
                <a:xfrm>
                  <a:off x="6310883" y="4395217"/>
                  <a:ext cx="4971473" cy="1559902"/>
                </a:xfrm>
                <a:prstGeom prst="rect">
                  <a:avLst/>
                </a:prstGeom>
              </p:spPr>
            </p:pic>
            <p:pic>
              <p:nvPicPr>
                <p:cNvPr id="159" name="Image 158" descr="Une image contenant texte&#10;&#10;Description générée automatiquement">
                  <a:extLst>
                    <a:ext uri="{FF2B5EF4-FFF2-40B4-BE49-F238E27FC236}">
                      <a16:creationId xmlns:a16="http://schemas.microsoft.com/office/drawing/2014/main" id="{313C7472-0EFA-4604-9611-F4328A42E4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3858" t="58587" r="68176" b="25057"/>
                <a:stretch/>
              </p:blipFill>
              <p:spPr>
                <a:xfrm>
                  <a:off x="5857682" y="3115057"/>
                  <a:ext cx="567501" cy="1121663"/>
                </a:xfrm>
                <a:prstGeom prst="rect">
                  <a:avLst/>
                </a:prstGeom>
              </p:spPr>
            </p:pic>
            <p:pic>
              <p:nvPicPr>
                <p:cNvPr id="160" name="Image 159" descr="Une image contenant texte&#10;&#10;Description générée automatiquement">
                  <a:extLst>
                    <a:ext uri="{FF2B5EF4-FFF2-40B4-BE49-F238E27FC236}">
                      <a16:creationId xmlns:a16="http://schemas.microsoft.com/office/drawing/2014/main" id="{A743791D-C635-468E-BF4C-E73AB031DB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61576" b="81010" l="20078" r="30447">
                              <a14:foregroundMark x1="28388" y1="79596" x2="30136" y2="63879"/>
                              <a14:foregroundMark x1="30136" y1="63879" x2="27456" y2="67838"/>
                              <a14:foregroundMark x1="26097" y1="69333" x2="27068" y2="74343"/>
                              <a14:foregroundMark x1="24777" y1="72566" x2="30447" y2="71192"/>
                              <a14:foregroundMark x1="30019" y1="71919" x2="23534" y2="70303"/>
                              <a14:foregroundMark x1="21165" y1="62667" x2="29786" y2="62707"/>
                              <a14:foregroundMark x1="22135" y1="61659" x2="20893" y2="61616"/>
                              <a14:foregroundMark x1="30214" y1="61939" x2="29061" y2="61899"/>
                              <a14:foregroundMark x1="20893" y1="61616" x2="20427" y2="62667"/>
                              <a14:foregroundMark x1="24854" y1="73535" x2="25553" y2="72202"/>
                              <a14:foregroundMark x1="25243" y1="72121" x2="24194" y2="69495"/>
                              <a14:foregroundMark x1="25165" y1="72646" x2="24971" y2="69737"/>
                              <a14:foregroundMark x1="23728" y1="72889" x2="23456" y2="70101"/>
                              <a14:foregroundMark x1="29709" y1="81010" x2="29087" y2="79758"/>
                              <a14:backgroundMark x1="26330" y1="80646" x2="26330" y2="80646"/>
                              <a14:backgroundMark x1="26175" y1="80646" x2="24194" y2="78263"/>
                              <a14:backgroundMark x1="20350" y1="66101" x2="20854" y2="68202"/>
                              <a14:backgroundMark x1="28699" y1="61293" x2="21748" y2="61010"/>
                              <a14:backgroundMark x1="21748" y1="61010" x2="21748" y2="61010"/>
                              <a14:backgroundMark x1="20699" y1="65657" x2="19301" y2="65455"/>
                              <a14:backgroundMark x1="4971" y1="79313" x2="4971" y2="7931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939" t="60606" r="69459" b="17012"/>
                <a:stretch/>
              </p:blipFill>
              <p:spPr>
                <a:xfrm>
                  <a:off x="5507162" y="3253561"/>
                  <a:ext cx="826581" cy="15348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32" name="Groupe 131">
              <a:extLst>
                <a:ext uri="{FF2B5EF4-FFF2-40B4-BE49-F238E27FC236}">
                  <a16:creationId xmlns:a16="http://schemas.microsoft.com/office/drawing/2014/main" id="{C9E3369E-1F19-42F4-B55E-09BCF5626A17}"/>
                </a:ext>
              </a:extLst>
            </p:cNvPr>
            <p:cNvGrpSpPr/>
            <p:nvPr/>
          </p:nvGrpSpPr>
          <p:grpSpPr>
            <a:xfrm>
              <a:off x="2607102" y="-4795157"/>
              <a:ext cx="7854918" cy="6858000"/>
              <a:chOff x="3427438" y="-902881"/>
              <a:chExt cx="7854918" cy="6858000"/>
            </a:xfrm>
          </p:grpSpPr>
          <p:pic>
            <p:nvPicPr>
              <p:cNvPr id="133" name="Image 132">
                <a:extLst>
                  <a:ext uri="{FF2B5EF4-FFF2-40B4-BE49-F238E27FC236}">
                    <a16:creationId xmlns:a16="http://schemas.microsoft.com/office/drawing/2014/main" id="{EF3A9563-5FFB-4810-A9F6-A34EEB4959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3738" b="90187" l="6383" r="89362">
                            <a14:foregroundMark x1="7092" y1="34112" x2="14184" y2="32710"/>
                            <a14:foregroundMark x1="42553" y1="90654" x2="42553" y2="90654"/>
                            <a14:foregroundMark x1="88652" y1="29439" x2="88652" y2="29439"/>
                            <a14:foregroundMark x1="51773" y1="20093" x2="51773" y2="20561"/>
                            <a14:foregroundMark x1="48936" y1="22430" x2="48936" y2="22430"/>
                            <a14:backgroundMark x1="60284" y1="26168" x2="60284" y2="26168"/>
                            <a14:backgroundMark x1="61702" y1="7944" x2="36879" y2="10280"/>
                          </a14:backgroundRemoval>
                        </a14:imgEffect>
                      </a14:imgLayer>
                    </a14:imgProps>
                  </a:ext>
                </a:extLst>
              </a:blip>
              <a:srcRect r="9359"/>
              <a:stretch/>
            </p:blipFill>
            <p:spPr>
              <a:xfrm>
                <a:off x="4880386" y="2657459"/>
                <a:ext cx="1440468" cy="2412000"/>
              </a:xfrm>
              <a:prstGeom prst="rect">
                <a:avLst/>
              </a:prstGeom>
            </p:spPr>
          </p:pic>
          <p:grpSp>
            <p:nvGrpSpPr>
              <p:cNvPr id="134" name="Groupe 133">
                <a:extLst>
                  <a:ext uri="{FF2B5EF4-FFF2-40B4-BE49-F238E27FC236}">
                    <a16:creationId xmlns:a16="http://schemas.microsoft.com/office/drawing/2014/main" id="{86B14147-8F78-4639-B1FD-8EAF7B2E074F}"/>
                  </a:ext>
                </a:extLst>
              </p:cNvPr>
              <p:cNvGrpSpPr/>
              <p:nvPr/>
            </p:nvGrpSpPr>
            <p:grpSpPr>
              <a:xfrm>
                <a:off x="3427438" y="-902881"/>
                <a:ext cx="7854918" cy="5377345"/>
                <a:chOff x="3427438" y="-902881"/>
                <a:chExt cx="7854918" cy="5377345"/>
              </a:xfrm>
            </p:grpSpPr>
            <p:grpSp>
              <p:nvGrpSpPr>
                <p:cNvPr id="138" name="Groupe 137">
                  <a:extLst>
                    <a:ext uri="{FF2B5EF4-FFF2-40B4-BE49-F238E27FC236}">
                      <a16:creationId xmlns:a16="http://schemas.microsoft.com/office/drawing/2014/main" id="{D96D951E-49FA-4D1D-B4EA-AC2893D042C8}"/>
                    </a:ext>
                  </a:extLst>
                </p:cNvPr>
                <p:cNvGrpSpPr/>
                <p:nvPr/>
              </p:nvGrpSpPr>
              <p:grpSpPr>
                <a:xfrm>
                  <a:off x="3427438" y="-902881"/>
                  <a:ext cx="7854918" cy="4156442"/>
                  <a:chOff x="-12282398" y="-902881"/>
                  <a:chExt cx="7854918" cy="4156442"/>
                </a:xfrm>
              </p:grpSpPr>
              <p:pic>
                <p:nvPicPr>
                  <p:cNvPr id="140" name="Image 139" descr="Une image contenant texte&#10;&#10;Description générée automatiquement">
                    <a:extLst>
                      <a:ext uri="{FF2B5EF4-FFF2-40B4-BE49-F238E27FC236}">
                        <a16:creationId xmlns:a16="http://schemas.microsoft.com/office/drawing/2014/main" id="{0AADE627-C781-48AF-AC2E-8B975326847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-10254" b="45991"/>
                  <a:stretch/>
                </p:blipFill>
                <p:spPr>
                  <a:xfrm>
                    <a:off x="-12282398" y="-902881"/>
                    <a:ext cx="7854918" cy="3703954"/>
                  </a:xfrm>
                  <a:prstGeom prst="rect">
                    <a:avLst/>
                  </a:prstGeom>
                </p:spPr>
              </p:pic>
              <p:pic>
                <p:nvPicPr>
                  <p:cNvPr id="141" name="Image 140" descr="Une image contenant texte&#10;&#10;Description générée automatiquement">
                    <a:extLst>
                      <a:ext uri="{FF2B5EF4-FFF2-40B4-BE49-F238E27FC236}">
                        <a16:creationId xmlns:a16="http://schemas.microsoft.com/office/drawing/2014/main" id="{420E43DE-DCA6-440C-93B9-D9CCD89C90E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55922" t="52945" r="39165" b="34759"/>
                  <a:stretch/>
                </p:blipFill>
                <p:spPr>
                  <a:xfrm>
                    <a:off x="-10202673" y="2410281"/>
                    <a:ext cx="350520" cy="84328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39" name="Image 138" descr="Une image contenant texte&#10;&#10;Description générée automatiquement">
                  <a:extLst>
                    <a:ext uri="{FF2B5EF4-FFF2-40B4-BE49-F238E27FC236}">
                      <a16:creationId xmlns:a16="http://schemas.microsoft.com/office/drawing/2014/main" id="{500258D6-38F7-4C5C-B9CD-C4E69F1521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3858" t="54009" b="21591"/>
                <a:stretch/>
              </p:blipFill>
              <p:spPr>
                <a:xfrm>
                  <a:off x="5857684" y="2801073"/>
                  <a:ext cx="5424672" cy="1673391"/>
                </a:xfrm>
                <a:prstGeom prst="rect">
                  <a:avLst/>
                </a:prstGeom>
              </p:spPr>
            </p:pic>
          </p:grpSp>
          <p:pic>
            <p:nvPicPr>
              <p:cNvPr id="135" name="Image 134" descr="Une image contenant texte&#10;&#10;Description générée automatiquement">
                <a:extLst>
                  <a:ext uri="{FF2B5EF4-FFF2-40B4-BE49-F238E27FC236}">
                    <a16:creationId xmlns:a16="http://schemas.microsoft.com/office/drawing/2014/main" id="{9352C9F0-C7C4-41BB-A044-39FF2B1CC6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220" t="77254" r="-2" b="-1"/>
              <a:stretch/>
            </p:blipFill>
            <p:spPr>
              <a:xfrm>
                <a:off x="6310883" y="4395217"/>
                <a:ext cx="4971473" cy="1559902"/>
              </a:xfrm>
              <a:prstGeom prst="rect">
                <a:avLst/>
              </a:prstGeom>
            </p:spPr>
          </p:pic>
          <p:pic>
            <p:nvPicPr>
              <p:cNvPr id="136" name="Image 135" descr="Une image contenant texte&#10;&#10;Description générée automatiquement">
                <a:extLst>
                  <a:ext uri="{FF2B5EF4-FFF2-40B4-BE49-F238E27FC236}">
                    <a16:creationId xmlns:a16="http://schemas.microsoft.com/office/drawing/2014/main" id="{0A6DE774-2D63-4B11-A958-C8DB8D9EC69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858" t="58587" r="68176" b="25057"/>
              <a:stretch/>
            </p:blipFill>
            <p:spPr>
              <a:xfrm>
                <a:off x="5857682" y="3115057"/>
                <a:ext cx="567501" cy="1121663"/>
              </a:xfrm>
              <a:prstGeom prst="rect">
                <a:avLst/>
              </a:prstGeom>
            </p:spPr>
          </p:pic>
          <p:pic>
            <p:nvPicPr>
              <p:cNvPr id="137" name="Image 136" descr="Une image contenant texte&#10;&#10;Description générée automatiquement">
                <a:extLst>
                  <a:ext uri="{FF2B5EF4-FFF2-40B4-BE49-F238E27FC236}">
                    <a16:creationId xmlns:a16="http://schemas.microsoft.com/office/drawing/2014/main" id="{B9605F34-7C6A-41A5-A244-F14DD9CABD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61576" b="81010" l="20078" r="30447">
                            <a14:foregroundMark x1="28388" y1="79596" x2="30136" y2="63879"/>
                            <a14:foregroundMark x1="30136" y1="63879" x2="27456" y2="67838"/>
                            <a14:foregroundMark x1="26097" y1="69333" x2="27068" y2="74343"/>
                            <a14:foregroundMark x1="24777" y1="72566" x2="30447" y2="71192"/>
                            <a14:foregroundMark x1="30019" y1="71919" x2="23534" y2="70303"/>
                            <a14:foregroundMark x1="21165" y1="62667" x2="29786" y2="62707"/>
                            <a14:foregroundMark x1="22135" y1="61659" x2="20893" y2="61616"/>
                            <a14:foregroundMark x1="30214" y1="61939" x2="29061" y2="61899"/>
                            <a14:foregroundMark x1="20893" y1="61616" x2="20427" y2="62667"/>
                            <a14:foregroundMark x1="24854" y1="73535" x2="25553" y2="72202"/>
                            <a14:foregroundMark x1="25243" y1="72121" x2="24194" y2="69495"/>
                            <a14:foregroundMark x1="25165" y1="72646" x2="24971" y2="69737"/>
                            <a14:foregroundMark x1="23728" y1="72889" x2="23456" y2="70101"/>
                            <a14:foregroundMark x1="29709" y1="81010" x2="29087" y2="79758"/>
                            <a14:backgroundMark x1="26330" y1="80646" x2="26330" y2="80646"/>
                            <a14:backgroundMark x1="26175" y1="80646" x2="24194" y2="78263"/>
                            <a14:backgroundMark x1="20350" y1="66101" x2="20854" y2="68202"/>
                            <a14:backgroundMark x1="28699" y1="61293" x2="21748" y2="61010"/>
                            <a14:backgroundMark x1="21748" y1="61010" x2="21748" y2="61010"/>
                            <a14:backgroundMark x1="20699" y1="65657" x2="19301" y2="65455"/>
                            <a14:backgroundMark x1="4971" y1="79313" x2="4971" y2="7931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939" t="60606" r="69459" b="17012"/>
              <a:stretch/>
            </p:blipFill>
            <p:spPr>
              <a:xfrm>
                <a:off x="5507162" y="3253561"/>
                <a:ext cx="826581" cy="1534887"/>
              </a:xfrm>
              <a:prstGeom prst="rect">
                <a:avLst/>
              </a:prstGeom>
            </p:spPr>
          </p:pic>
        </p:grpSp>
        <p:grpSp>
          <p:nvGrpSpPr>
            <p:cNvPr id="129" name="Groupe 128">
              <a:extLst>
                <a:ext uri="{FF2B5EF4-FFF2-40B4-BE49-F238E27FC236}">
                  <a16:creationId xmlns:a16="http://schemas.microsoft.com/office/drawing/2014/main" id="{4A205252-644D-43FD-ADE2-3D242EFC0B18}"/>
                </a:ext>
              </a:extLst>
            </p:cNvPr>
            <p:cNvGrpSpPr/>
            <p:nvPr/>
          </p:nvGrpSpPr>
          <p:grpSpPr>
            <a:xfrm>
              <a:off x="-13232898" y="-4795157"/>
              <a:ext cx="7854918" cy="6858000"/>
              <a:chOff x="-12282398" y="-902881"/>
              <a:chExt cx="7854918" cy="6858000"/>
            </a:xfrm>
          </p:grpSpPr>
          <p:pic>
            <p:nvPicPr>
              <p:cNvPr id="130" name="Image 129" descr="Une image contenant texte&#10;&#10;Description générée automatiquement">
                <a:extLst>
                  <a:ext uri="{FF2B5EF4-FFF2-40B4-BE49-F238E27FC236}">
                    <a16:creationId xmlns:a16="http://schemas.microsoft.com/office/drawing/2014/main" id="{3C77ED2D-EC94-4BFF-B723-26EB260804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0254"/>
              <a:stretch/>
            </p:blipFill>
            <p:spPr>
              <a:xfrm>
                <a:off x="-12282398" y="-902881"/>
                <a:ext cx="7854918" cy="6858000"/>
              </a:xfrm>
              <a:prstGeom prst="rect">
                <a:avLst/>
              </a:prstGeom>
            </p:spPr>
          </p:pic>
          <p:pic>
            <p:nvPicPr>
              <p:cNvPr id="131" name="Image 130" descr="Une image contenant texte&#10;&#10;Description générée automatiquement">
                <a:extLst>
                  <a:ext uri="{FF2B5EF4-FFF2-40B4-BE49-F238E27FC236}">
                    <a16:creationId xmlns:a16="http://schemas.microsoft.com/office/drawing/2014/main" id="{680217F6-A0CB-4E9A-8326-E73E697B22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922" t="52945" r="39165" b="34759"/>
              <a:stretch/>
            </p:blipFill>
            <p:spPr>
              <a:xfrm>
                <a:off x="-10202673" y="2410281"/>
                <a:ext cx="350520" cy="843280"/>
              </a:xfrm>
              <a:prstGeom prst="rect">
                <a:avLst/>
              </a:prstGeom>
            </p:spPr>
          </p:pic>
        </p:grpSp>
        <p:grpSp>
          <p:nvGrpSpPr>
            <p:cNvPr id="142" name="Groupe 141">
              <a:extLst>
                <a:ext uri="{FF2B5EF4-FFF2-40B4-BE49-F238E27FC236}">
                  <a16:creationId xmlns:a16="http://schemas.microsoft.com/office/drawing/2014/main" id="{C3DBFBE9-8DBE-49B3-AFEC-F83513DFDDE0}"/>
                </a:ext>
              </a:extLst>
            </p:cNvPr>
            <p:cNvGrpSpPr/>
            <p:nvPr/>
          </p:nvGrpSpPr>
          <p:grpSpPr>
            <a:xfrm>
              <a:off x="10527102" y="-4795157"/>
              <a:ext cx="7854918" cy="6858000"/>
              <a:chOff x="11282356" y="-902881"/>
              <a:chExt cx="7854918" cy="6858000"/>
            </a:xfrm>
          </p:grpSpPr>
          <p:pic>
            <p:nvPicPr>
              <p:cNvPr id="143" name="Image 142">
                <a:extLst>
                  <a:ext uri="{FF2B5EF4-FFF2-40B4-BE49-F238E27FC236}">
                    <a16:creationId xmlns:a16="http://schemas.microsoft.com/office/drawing/2014/main" id="{E8396751-2DE7-426A-A99A-692608E2246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backgroundRemoval t="1818" b="95758" l="10000" r="93750">
                            <a14:foregroundMark x1="18750" y1="90303" x2="21250" y2="90909"/>
                            <a14:foregroundMark x1="17500" y1="90303" x2="17500" y2="88485"/>
                            <a14:foregroundMark x1="16875" y1="14545" x2="16875" y2="14545"/>
                            <a14:foregroundMark x1="92500" y1="13939" x2="92500" y2="13939"/>
                            <a14:foregroundMark x1="91250" y1="9697" x2="91250" y2="9697"/>
                            <a14:foregroundMark x1="93750" y1="11515" x2="93750" y2="11515"/>
                            <a14:foregroundMark x1="59375" y1="72121" x2="80000" y2="95758"/>
                            <a14:backgroundMark x1="73296" y1="68208" x2="90000" y2="49697"/>
                            <a14:backgroundMark x1="45625" y1="18182" x2="45625" y2="18182"/>
                            <a14:backgroundMark x1="45625" y1="6667" x2="45625" y2="6667"/>
                            <a14:backgroundMark x1="44375" y1="15758" x2="44375" y2="15758"/>
                            <a14:backgroundMark x1="46875" y1="13333" x2="46875" y2="13333"/>
                            <a14:backgroundMark x1="47500" y1="12121" x2="47500" y2="12121"/>
                            <a14:backgroundMark x1="46875" y1="12121" x2="46875" y2="12121"/>
                            <a14:backgroundMark x1="46875" y1="16364" x2="46875" y2="16364"/>
                            <a14:backgroundMark x1="45000" y1="6667" x2="45000" y2="6667"/>
                            <a14:backgroundMark x1="45000" y1="5455" x2="45000" y2="5455"/>
                            <a14:backgroundMark x1="45000" y1="5455" x2="45000" y2="5455"/>
                            <a14:backgroundMark x1="40000" y1="6667" x2="55000" y2="6667"/>
                            <a14:backgroundMark x1="96875" y1="18788" x2="96875" y2="18788"/>
                          </a14:backgroundRemoval>
                        </a14:imgEffect>
                      </a14:imgLayer>
                    </a14:imgProps>
                  </a:ext>
                </a:extLst>
              </a:blip>
              <a:srcRect t="947"/>
              <a:stretch/>
            </p:blipFill>
            <p:spPr>
              <a:xfrm>
                <a:off x="12735235" y="2937236"/>
                <a:ext cx="1797381" cy="1836000"/>
              </a:xfrm>
              <a:prstGeom prst="rect">
                <a:avLst/>
              </a:prstGeom>
            </p:spPr>
          </p:pic>
          <p:grpSp>
            <p:nvGrpSpPr>
              <p:cNvPr id="144" name="Groupe 143">
                <a:extLst>
                  <a:ext uri="{FF2B5EF4-FFF2-40B4-BE49-F238E27FC236}">
                    <a16:creationId xmlns:a16="http://schemas.microsoft.com/office/drawing/2014/main" id="{D238C237-F7A7-4E66-A9B7-E06164ECB672}"/>
                  </a:ext>
                </a:extLst>
              </p:cNvPr>
              <p:cNvGrpSpPr/>
              <p:nvPr/>
            </p:nvGrpSpPr>
            <p:grpSpPr>
              <a:xfrm>
                <a:off x="11282356" y="-902881"/>
                <a:ext cx="7854918" cy="6858000"/>
                <a:chOff x="3427438" y="-902881"/>
                <a:chExt cx="7854918" cy="6858000"/>
              </a:xfrm>
            </p:grpSpPr>
            <p:grpSp>
              <p:nvGrpSpPr>
                <p:cNvPr id="145" name="Groupe 144">
                  <a:extLst>
                    <a:ext uri="{FF2B5EF4-FFF2-40B4-BE49-F238E27FC236}">
                      <a16:creationId xmlns:a16="http://schemas.microsoft.com/office/drawing/2014/main" id="{C8C6FBAB-D1EA-4EE0-B80D-E4AAAD860528}"/>
                    </a:ext>
                  </a:extLst>
                </p:cNvPr>
                <p:cNvGrpSpPr/>
                <p:nvPr/>
              </p:nvGrpSpPr>
              <p:grpSpPr>
                <a:xfrm>
                  <a:off x="3427438" y="-902881"/>
                  <a:ext cx="7854918" cy="5377345"/>
                  <a:chOff x="3427438" y="-902881"/>
                  <a:chExt cx="7854918" cy="5377345"/>
                </a:xfrm>
              </p:grpSpPr>
              <p:grpSp>
                <p:nvGrpSpPr>
                  <p:cNvPr id="149" name="Groupe 148">
                    <a:extLst>
                      <a:ext uri="{FF2B5EF4-FFF2-40B4-BE49-F238E27FC236}">
                        <a16:creationId xmlns:a16="http://schemas.microsoft.com/office/drawing/2014/main" id="{7495279D-9421-4F7D-B32F-7C650D27A79C}"/>
                      </a:ext>
                    </a:extLst>
                  </p:cNvPr>
                  <p:cNvGrpSpPr/>
                  <p:nvPr/>
                </p:nvGrpSpPr>
                <p:grpSpPr>
                  <a:xfrm>
                    <a:off x="3427438" y="-902881"/>
                    <a:ext cx="7854918" cy="4156442"/>
                    <a:chOff x="-12282398" y="-902881"/>
                    <a:chExt cx="7854918" cy="4156442"/>
                  </a:xfrm>
                </p:grpSpPr>
                <p:pic>
                  <p:nvPicPr>
                    <p:cNvPr id="151" name="Image 150" descr="Une image contenant texte&#10;&#10;Description générée automatiquement">
                      <a:extLst>
                        <a:ext uri="{FF2B5EF4-FFF2-40B4-BE49-F238E27FC236}">
                          <a16:creationId xmlns:a16="http://schemas.microsoft.com/office/drawing/2014/main" id="{76826F73-D6FA-42A3-BE72-1B542C0D596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-10254" b="45991"/>
                    <a:stretch/>
                  </p:blipFill>
                  <p:spPr>
                    <a:xfrm>
                      <a:off x="-12282398" y="-902881"/>
                      <a:ext cx="7854918" cy="3703954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52" name="Image 151" descr="Une image contenant texte&#10;&#10;Description générée automatiquement">
                      <a:extLst>
                        <a:ext uri="{FF2B5EF4-FFF2-40B4-BE49-F238E27FC236}">
                          <a16:creationId xmlns:a16="http://schemas.microsoft.com/office/drawing/2014/main" id="{40A7259A-B3CB-49CE-9C9A-1FC0DA6F6A2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55922" t="52945" r="39165" b="34759"/>
                    <a:stretch/>
                  </p:blipFill>
                  <p:spPr>
                    <a:xfrm>
                      <a:off x="-10202673" y="2410281"/>
                      <a:ext cx="350520" cy="843280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50" name="Image 149" descr="Une image contenant texte&#10;&#10;Description générée automatiquement">
                    <a:extLst>
                      <a:ext uri="{FF2B5EF4-FFF2-40B4-BE49-F238E27FC236}">
                        <a16:creationId xmlns:a16="http://schemas.microsoft.com/office/drawing/2014/main" id="{87A1DF0F-2319-4A4D-9913-FDCE8636291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3858" t="54009" b="21591"/>
                  <a:stretch/>
                </p:blipFill>
                <p:spPr>
                  <a:xfrm>
                    <a:off x="5857684" y="2801073"/>
                    <a:ext cx="5424672" cy="1673391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46" name="Image 145" descr="Une image contenant texte&#10;&#10;Description générée automatiquement">
                  <a:extLst>
                    <a:ext uri="{FF2B5EF4-FFF2-40B4-BE49-F238E27FC236}">
                      <a16:creationId xmlns:a16="http://schemas.microsoft.com/office/drawing/2014/main" id="{7F7DE465-3B39-4D36-9B6E-F76A75C886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0220" t="77254" r="-2" b="-1"/>
                <a:stretch/>
              </p:blipFill>
              <p:spPr>
                <a:xfrm>
                  <a:off x="6310883" y="4395217"/>
                  <a:ext cx="4971473" cy="1559902"/>
                </a:xfrm>
                <a:prstGeom prst="rect">
                  <a:avLst/>
                </a:prstGeom>
              </p:spPr>
            </p:pic>
            <p:pic>
              <p:nvPicPr>
                <p:cNvPr id="147" name="Image 146" descr="Une image contenant texte&#10;&#10;Description générée automatiquement">
                  <a:extLst>
                    <a:ext uri="{FF2B5EF4-FFF2-40B4-BE49-F238E27FC236}">
                      <a16:creationId xmlns:a16="http://schemas.microsoft.com/office/drawing/2014/main" id="{D0901A34-F246-4D27-98FF-85DDE9AAE3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3858" t="58587" r="68176" b="25057"/>
                <a:stretch/>
              </p:blipFill>
              <p:spPr>
                <a:xfrm>
                  <a:off x="5857682" y="3115057"/>
                  <a:ext cx="567501" cy="1121663"/>
                </a:xfrm>
                <a:prstGeom prst="rect">
                  <a:avLst/>
                </a:prstGeom>
              </p:spPr>
            </p:pic>
            <p:pic>
              <p:nvPicPr>
                <p:cNvPr id="148" name="Image 147" descr="Une image contenant texte&#10;&#10;Description générée automatiquement">
                  <a:extLst>
                    <a:ext uri="{FF2B5EF4-FFF2-40B4-BE49-F238E27FC236}">
                      <a16:creationId xmlns:a16="http://schemas.microsoft.com/office/drawing/2014/main" id="{B29A5566-C102-4D1A-AEF5-0A4B3364EF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61576" b="81010" l="20078" r="30447">
                              <a14:foregroundMark x1="28388" y1="79596" x2="30136" y2="63879"/>
                              <a14:foregroundMark x1="30136" y1="63879" x2="27456" y2="67838"/>
                              <a14:foregroundMark x1="26097" y1="69333" x2="27068" y2="74343"/>
                              <a14:foregroundMark x1="24777" y1="72566" x2="30447" y2="71192"/>
                              <a14:foregroundMark x1="30019" y1="71919" x2="23534" y2="70303"/>
                              <a14:foregroundMark x1="21165" y1="62667" x2="29786" y2="62707"/>
                              <a14:foregroundMark x1="22135" y1="61659" x2="20893" y2="61616"/>
                              <a14:foregroundMark x1="30214" y1="61939" x2="29061" y2="61899"/>
                              <a14:foregroundMark x1="20893" y1="61616" x2="20427" y2="62667"/>
                              <a14:foregroundMark x1="24854" y1="73535" x2="25553" y2="72202"/>
                              <a14:foregroundMark x1="25243" y1="72121" x2="24194" y2="69495"/>
                              <a14:foregroundMark x1="25165" y1="72646" x2="24971" y2="69737"/>
                              <a14:foregroundMark x1="23728" y1="72889" x2="23456" y2="70101"/>
                              <a14:foregroundMark x1="29709" y1="81010" x2="29087" y2="79758"/>
                              <a14:backgroundMark x1="26330" y1="80646" x2="26330" y2="80646"/>
                              <a14:backgroundMark x1="26175" y1="80646" x2="24194" y2="78263"/>
                              <a14:backgroundMark x1="20350" y1="66101" x2="20854" y2="68202"/>
                              <a14:backgroundMark x1="28699" y1="61293" x2="21748" y2="61010"/>
                              <a14:backgroundMark x1="21748" y1="61010" x2="21748" y2="61010"/>
                              <a14:backgroundMark x1="20699" y1="65657" x2="19301" y2="65455"/>
                              <a14:backgroundMark x1="4971" y1="79313" x2="4971" y2="79313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939" t="60606" r="69459" b="17012"/>
                <a:stretch/>
              </p:blipFill>
              <p:spPr>
                <a:xfrm>
                  <a:off x="5507162" y="3253561"/>
                  <a:ext cx="826581" cy="1534887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402812658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Grand écran</PresentationFormat>
  <Paragraphs>1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Félix</dc:creator>
  <cp:lastModifiedBy>Félix</cp:lastModifiedBy>
  <cp:revision>16</cp:revision>
  <dcterms:created xsi:type="dcterms:W3CDTF">2022-03-20T19:36:39Z</dcterms:created>
  <dcterms:modified xsi:type="dcterms:W3CDTF">2022-03-21T08:35:44Z</dcterms:modified>
</cp:coreProperties>
</file>

<file path=docProps/thumbnail.jpeg>
</file>